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84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esktop\NOVIEMBRE\NOVIEMB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Limpieza</a:t>
            </a:r>
            <a:r>
              <a:rPr lang="es-MX" baseline="0"/>
              <a:t> de Espacios Publicos</a:t>
            </a:r>
            <a:endParaRPr lang="es-MX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2"/>
          <c:order val="2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Hoja1!$C$207:$C$219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Hoja1!$D$207:$D$219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58-42C9-A7EC-769DB36D7779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Hoja1!$C$241:$C$253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Hoja1!$D$241:$D$253</c:f>
              <c:numCache>
                <c:formatCode>General</c:formatCode>
                <c:ptCount val="13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3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958-42C9-A7EC-769DB36D7779}"/>
            </c:ext>
          </c:extLst>
        </c:ser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Hoja1!$C$241:$C$253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Hoja1!$D$241:$D$253</c:f>
              <c:numCache>
                <c:formatCode>General</c:formatCode>
                <c:ptCount val="13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3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958-42C9-A7EC-769DB36D77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336755000"/>
        <c:axId val="336746768"/>
        <c:axId val="0"/>
      </c:bar3DChart>
      <c:catAx>
        <c:axId val="336755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36746768"/>
        <c:crosses val="autoZero"/>
        <c:auto val="1"/>
        <c:lblAlgn val="ctr"/>
        <c:lblOffset val="100"/>
        <c:noMultiLvlLbl val="0"/>
      </c:catAx>
      <c:valAx>
        <c:axId val="3367467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6755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6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951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6998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6339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0830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6288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9919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7421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37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9848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889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788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725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092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211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905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0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</a:t>
            </a:r>
            <a:r>
              <a:rPr lang="es-MX" sz="8000" dirty="0" smtClean="0">
                <a:solidFill>
                  <a:schemeClr val="tx1"/>
                </a:solidFill>
              </a:rPr>
              <a:t>. IV, V, VI,VII,XX,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2019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Limpieza de Espacios </a:t>
            </a:r>
            <a:r>
              <a:rPr lang="es-MX" dirty="0"/>
              <a:t>P</a:t>
            </a:r>
            <a:r>
              <a:rPr lang="es-MX" dirty="0" smtClean="0"/>
              <a:t>úblicos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415480" y="2072752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Restaurar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espacios públicos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con la finalidad de crear sentido de pertenencia con los vecinos.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057971" y="2072751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Tener mas espacios limpios, seguros y libres de violencia.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91544" y="3717032"/>
            <a:ext cx="5472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Realizar limpieza, reforestación y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restauración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espacios, fomentando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participación ciudadana y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disminuyendo puntos de riesgo para la comunidad.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/>
          </a:p>
          <a:p>
            <a:pPr algn="ctr"/>
            <a:r>
              <a:rPr lang="es-MX" dirty="0" smtClean="0"/>
              <a:t> </a:t>
            </a: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870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1649119"/>
              </p:ext>
            </p:extLst>
          </p:nvPr>
        </p:nvGraphicFramePr>
        <p:xfrm>
          <a:off x="1092200" y="1092200"/>
          <a:ext cx="9397999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8071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INFORMACION GENERAL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Todos servicios y programas proporcionados por Prevención del Delito son gratuitos. </a:t>
            </a:r>
          </a:p>
          <a:p>
            <a:r>
              <a:rPr lang="es-MX" dirty="0" smtClean="0"/>
              <a:t>Los servicios pueden ser solicitados mediante oficio o directamente en el departamento.</a:t>
            </a:r>
          </a:p>
          <a:p>
            <a:r>
              <a:rPr lang="es-MX" dirty="0" smtClean="0"/>
              <a:t>Prevención del Delito se localiza dentro de las instalaciones de la Secretaría de Seguridad Pública Vialidad y Tránsito de Juárez, N.L.  </a:t>
            </a:r>
          </a:p>
          <a:p>
            <a:r>
              <a:rPr lang="es-MX" dirty="0" smtClean="0"/>
              <a:t>Las rutas </a:t>
            </a:r>
            <a:r>
              <a:rPr lang="es-MX" dirty="0"/>
              <a:t>223 Las </a:t>
            </a:r>
            <a:r>
              <a:rPr lang="es-MX" dirty="0" smtClean="0"/>
              <a:t>Torres, </a:t>
            </a:r>
            <a:r>
              <a:rPr lang="es-MX" dirty="0"/>
              <a:t>223 Los Huertos, </a:t>
            </a:r>
            <a:r>
              <a:rPr lang="es-MX" dirty="0" smtClean="0"/>
              <a:t>190 y 150 te llevan.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931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MEDIOS 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0519772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174</Words>
  <Application>Microsoft Office PowerPoint</Application>
  <PresentationFormat>Panorámica</PresentationFormat>
  <Paragraphs>46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    Prevención del Delito, Juárez, N.L.</vt:lpstr>
      <vt:lpstr>Limpieza de Espacios Públicos</vt:lpstr>
      <vt:lpstr>Presentación de PowerPoint</vt:lpstr>
      <vt:lpstr>INFORMACION GENERAL</vt:lpstr>
      <vt:lpstr>MEDIOS DE CONTACTO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Windows User</cp:lastModifiedBy>
  <cp:revision>15</cp:revision>
  <dcterms:created xsi:type="dcterms:W3CDTF">2020-08-07T01:49:50Z</dcterms:created>
  <dcterms:modified xsi:type="dcterms:W3CDTF">2020-08-07T18:19:45Z</dcterms:modified>
</cp:coreProperties>
</file>